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0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76493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5795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4954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73265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43487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9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454346" y="607516"/>
            <a:ext cx="1754006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الدرس</a:t>
            </a:r>
            <a:r>
              <a:rPr lang="ar-AE" sz="240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 الرابع </a:t>
            </a: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عشر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281205"/>
              </p:ext>
            </p:extLst>
          </p:nvPr>
        </p:nvGraphicFramePr>
        <p:xfrm>
          <a:off x="347472" y="1235593"/>
          <a:ext cx="11301984" cy="847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810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3328416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404872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450592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يختار مكانا مناسبا من حيث الإضاءة والتهوية لتخزينها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نفّذ خطوات العناية بالزهور وتخزينها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  <a:sym typeface="Calibri"/>
                        </a:rPr>
                        <a:t>تخزين الزهور</a:t>
                      </a:r>
                    </a:p>
                    <a:p>
                      <a:pPr algn="ctr"/>
                      <a:endParaRPr lang="en-US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يُنسق الزهور والهدايا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7C8D4AD-F167-015F-40DF-7DA523349B04}"/>
              </a:ext>
            </a:extLst>
          </p:cNvPr>
          <p:cNvSpPr txBox="1"/>
          <p:nvPr/>
        </p:nvSpPr>
        <p:spPr>
          <a:xfrm>
            <a:off x="2980299" y="2798519"/>
            <a:ext cx="8268929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r>
              <a:rPr lang="ar-AE" sz="2000" b="1" dirty="0"/>
              <a:t>أن يقوم الطلاب بعمل جماعي بإختيار المكان المناسب حسب نوع الزهور  </a:t>
            </a:r>
            <a:endParaRPr lang="en-AE" sz="2000" b="1" dirty="0"/>
          </a:p>
        </p:txBody>
      </p:sp>
    </p:spTree>
    <p:extLst>
      <p:ext uri="{BB962C8B-B14F-4D97-AF65-F5344CB8AC3E}">
        <p14:creationId xmlns:p14="http://schemas.microsoft.com/office/powerpoint/2010/main" val="425666925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ALRIYAMI</dc:creator>
  <cp:lastModifiedBy>SUAAD KHALFAN AMER SAEED AL AMERI</cp:lastModifiedBy>
  <cp:revision>4</cp:revision>
  <dcterms:created xsi:type="dcterms:W3CDTF">2024-07-11T12:32:29Z</dcterms:created>
  <dcterms:modified xsi:type="dcterms:W3CDTF">2024-08-20T07:47:34Z</dcterms:modified>
</cp:coreProperties>
</file>