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454346" y="607516"/>
            <a:ext cx="175400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الرابع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81205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10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32841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404872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5059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يختار مكانا مناسبا من حيث الإضاءة والتهوية لتخزينها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نفّذ خطوات العناية بالزهور وتخزينها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تخزين الزهور</a:t>
                      </a:r>
                    </a:p>
                    <a:p>
                      <a:pPr algn="ctr"/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2980299" y="2798519"/>
            <a:ext cx="826892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يقوم الطلاب بعمل جماعي بإختيار المكان المناسب حسب نوع الزهور  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SUAAD KHALFAN AMER SAEED AL AMERI</cp:lastModifiedBy>
  <cp:revision>4</cp:revision>
  <dcterms:created xsi:type="dcterms:W3CDTF">2024-07-11T12:32:29Z</dcterms:created>
  <dcterms:modified xsi:type="dcterms:W3CDTF">2024-08-20T07:47:34Z</dcterms:modified>
</cp:coreProperties>
</file>